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31"/>
  </p:notesMasterIdLst>
  <p:sldIdLst>
    <p:sldId id="256" r:id="rId2"/>
    <p:sldId id="262" r:id="rId3"/>
    <p:sldId id="271" r:id="rId4"/>
    <p:sldId id="274" r:id="rId5"/>
    <p:sldId id="275" r:id="rId6"/>
    <p:sldId id="276" r:id="rId7"/>
    <p:sldId id="277" r:id="rId8"/>
    <p:sldId id="384" r:id="rId9"/>
    <p:sldId id="385" r:id="rId10"/>
    <p:sldId id="386" r:id="rId11"/>
    <p:sldId id="387" r:id="rId12"/>
    <p:sldId id="388" r:id="rId13"/>
    <p:sldId id="279" r:id="rId14"/>
    <p:sldId id="282" r:id="rId15"/>
    <p:sldId id="280" r:id="rId16"/>
    <p:sldId id="283" r:id="rId17"/>
    <p:sldId id="284" r:id="rId18"/>
    <p:sldId id="390" r:id="rId19"/>
    <p:sldId id="391" r:id="rId20"/>
    <p:sldId id="392" r:id="rId21"/>
    <p:sldId id="393" r:id="rId22"/>
    <p:sldId id="395" r:id="rId23"/>
    <p:sldId id="396" r:id="rId24"/>
    <p:sldId id="397" r:id="rId25"/>
    <p:sldId id="398" r:id="rId26"/>
    <p:sldId id="281" r:id="rId27"/>
    <p:sldId id="287" r:id="rId28"/>
    <p:sldId id="399" r:id="rId29"/>
    <p:sldId id="29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9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0FD86-7D35-44A4-895B-D12F9B7C4823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3A19E-431D-4468-A21D-E47902BB47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46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3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98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609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790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603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15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6793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060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73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3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50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080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07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5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56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97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C6D8E-81D9-4866-8F30-48F613DD84C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A0262-36AB-4B4B-AAED-0ECE5767F5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61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33235" y="705043"/>
            <a:ext cx="6900258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it-IT" sz="6600" dirty="0"/>
              <a:t>Modello E/R Entity Relationship</a:t>
            </a:r>
            <a:endParaRPr lang="it-IT" sz="9600" dirty="0"/>
          </a:p>
        </p:txBody>
      </p:sp>
      <p:pic>
        <p:nvPicPr>
          <p:cNvPr id="1026" name="Picture 2" descr="ER Diagram">
            <a:extLst>
              <a:ext uri="{FF2B5EF4-FFF2-40B4-BE49-F238E27FC236}">
                <a16:creationId xmlns:a16="http://schemas.microsoft.com/office/drawing/2014/main" id="{8B886067-D9FA-4FA3-9888-5C8EC97FB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3" b="4707"/>
          <a:stretch/>
        </p:blipFill>
        <p:spPr bwMode="auto">
          <a:xfrm>
            <a:off x="1649614" y="2547008"/>
            <a:ext cx="6667500" cy="3066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6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Associazione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667" t="34367" r="63500" b="4732"/>
          <a:stretch/>
        </p:blipFill>
        <p:spPr>
          <a:xfrm>
            <a:off x="1098016" y="2011679"/>
            <a:ext cx="7175183" cy="42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67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Associazione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500" t="33551" r="63083" b="6364"/>
          <a:stretch/>
        </p:blipFill>
        <p:spPr>
          <a:xfrm>
            <a:off x="1571679" y="1859280"/>
            <a:ext cx="7725646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59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Associazione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500" t="34367" r="63833" b="6908"/>
          <a:stretch/>
        </p:blipFill>
        <p:spPr>
          <a:xfrm>
            <a:off x="1287550" y="1993484"/>
            <a:ext cx="7498079" cy="42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0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Traduzione entità e associazioni in tabelle</a:t>
            </a:r>
          </a:p>
        </p:txBody>
      </p:sp>
      <p:sp>
        <p:nvSpPr>
          <p:cNvPr id="5" name="Rettangolo 4"/>
          <p:cNvSpPr/>
          <p:nvPr/>
        </p:nvSpPr>
        <p:spPr>
          <a:xfrm>
            <a:off x="3004457" y="6110151"/>
            <a:ext cx="1058092" cy="169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8833" t="50612" r="69792" b="14112"/>
          <a:stretch/>
        </p:blipFill>
        <p:spPr>
          <a:xfrm>
            <a:off x="1284548" y="2091690"/>
            <a:ext cx="7818120" cy="39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7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Traduzione entità e associazioni in tabelle</a:t>
            </a:r>
          </a:p>
        </p:txBody>
      </p:sp>
      <p:sp>
        <p:nvSpPr>
          <p:cNvPr id="5" name="Rettangolo 4"/>
          <p:cNvSpPr/>
          <p:nvPr/>
        </p:nvSpPr>
        <p:spPr>
          <a:xfrm>
            <a:off x="3004457" y="6110151"/>
            <a:ext cx="1058092" cy="169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5662749" y="6110151"/>
            <a:ext cx="1334588" cy="12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8771" t="43679" r="69604" b="16763"/>
          <a:stretch/>
        </p:blipFill>
        <p:spPr>
          <a:xfrm>
            <a:off x="1164937" y="1845128"/>
            <a:ext cx="790956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49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Vincoli del sistema</a:t>
            </a:r>
          </a:p>
        </p:txBody>
      </p:sp>
      <p:sp>
        <p:nvSpPr>
          <p:cNvPr id="5" name="Rettangolo 4"/>
          <p:cNvSpPr/>
          <p:nvPr/>
        </p:nvSpPr>
        <p:spPr>
          <a:xfrm>
            <a:off x="3004457" y="6110151"/>
            <a:ext cx="1058092" cy="169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5662749" y="6110151"/>
            <a:ext cx="1334588" cy="12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8771" t="44494" r="69667" b="16763"/>
          <a:stretch/>
        </p:blipFill>
        <p:spPr>
          <a:xfrm>
            <a:off x="1238713" y="1936568"/>
            <a:ext cx="7886700" cy="42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1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Vincoli di cardinalità delle associazioni</a:t>
            </a:r>
          </a:p>
        </p:txBody>
      </p:sp>
      <p:sp>
        <p:nvSpPr>
          <p:cNvPr id="5" name="Rettangolo 4"/>
          <p:cNvSpPr/>
          <p:nvPr/>
        </p:nvSpPr>
        <p:spPr>
          <a:xfrm>
            <a:off x="3004457" y="6110151"/>
            <a:ext cx="1058092" cy="169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5662749" y="6110151"/>
            <a:ext cx="1334588" cy="12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8896" t="38581" r="69979" b="23026"/>
          <a:stretch/>
        </p:blipFill>
        <p:spPr>
          <a:xfrm>
            <a:off x="647148" y="1930400"/>
            <a:ext cx="7726680" cy="43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58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Vincoli di cardinalità associazioni: esempio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9396" t="45514" r="69979" b="16151"/>
          <a:stretch/>
        </p:blipFill>
        <p:spPr>
          <a:xfrm>
            <a:off x="677334" y="1930400"/>
            <a:ext cx="75438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17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Vincoli sui dati: Vincoli di integrità dei dati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583" t="34095" r="63480" b="5548"/>
          <a:stretch/>
        </p:blipFill>
        <p:spPr>
          <a:xfrm>
            <a:off x="1024237" y="2011680"/>
            <a:ext cx="7064126" cy="40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Vincoli sui dati: vincoli di dominio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771" t="34503" r="63417" b="13909"/>
          <a:stretch/>
        </p:blipFill>
        <p:spPr>
          <a:xfrm>
            <a:off x="945344" y="2308860"/>
            <a:ext cx="7406640" cy="36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4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7099684" cy="812800"/>
          </a:xfrm>
        </p:spPr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8667" t="44563" r="70083" b="15744"/>
          <a:stretch/>
        </p:blipFill>
        <p:spPr>
          <a:xfrm>
            <a:off x="845592" y="1828800"/>
            <a:ext cx="7772400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01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Vincoli di chiave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583" t="33483" r="63542" b="11258"/>
          <a:stretch/>
        </p:blipFill>
        <p:spPr>
          <a:xfrm>
            <a:off x="884730" y="1897380"/>
            <a:ext cx="791580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9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Relazioni con più chiavi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645" t="34503" r="63479" b="15540"/>
          <a:stretch/>
        </p:blipFill>
        <p:spPr>
          <a:xfrm>
            <a:off x="1027084" y="2308860"/>
            <a:ext cx="7132320" cy="342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3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Relazioni con più chiavi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647" t="35115" r="64016" b="12685"/>
          <a:stretch/>
        </p:blipFill>
        <p:spPr>
          <a:xfrm>
            <a:off x="902099" y="1897380"/>
            <a:ext cx="850673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24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Relazioni con più chiavi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771" t="33279" r="63354" b="4529"/>
          <a:stretch/>
        </p:blipFill>
        <p:spPr>
          <a:xfrm>
            <a:off x="1003300" y="1988820"/>
            <a:ext cx="6995160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63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Chiavi e valori nulli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771" t="34708" r="63854" b="6771"/>
          <a:stretch/>
        </p:blipFill>
        <p:spPr>
          <a:xfrm>
            <a:off x="907017" y="1943100"/>
            <a:ext cx="7557181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90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Chiave primaria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458" t="34503" r="63479" b="5344"/>
          <a:stretch/>
        </p:blipFill>
        <p:spPr>
          <a:xfrm>
            <a:off x="855634" y="1965960"/>
            <a:ext cx="7475220" cy="429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65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Tipi di associazioni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8958" t="41640" r="69729" b="20637"/>
          <a:stretch/>
        </p:blipFill>
        <p:spPr>
          <a:xfrm>
            <a:off x="769502" y="2034540"/>
            <a:ext cx="779526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87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Attributi: vincoli di cardinalità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8833" t="38989" r="69583" b="20774"/>
          <a:stretch/>
        </p:blipFill>
        <p:spPr>
          <a:xfrm>
            <a:off x="1136536" y="1889760"/>
            <a:ext cx="7467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7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Riepilogo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521" t="34299" r="63603" b="6568"/>
          <a:stretch/>
        </p:blipFill>
        <p:spPr>
          <a:xfrm>
            <a:off x="1191846" y="1897380"/>
            <a:ext cx="7356979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9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Riepilogo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8833" t="44970" r="69583" b="16786"/>
          <a:stretch/>
        </p:blipFill>
        <p:spPr>
          <a:xfrm>
            <a:off x="1061722" y="1905000"/>
            <a:ext cx="7894320" cy="42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71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E/R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Entità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8750" t="41436" r="69917" b="24307"/>
          <a:stretch/>
        </p:blipFill>
        <p:spPr>
          <a:xfrm>
            <a:off x="876532" y="2103120"/>
            <a:ext cx="78028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E/R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Associazione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8959" t="34503" r="69604" b="22677"/>
          <a:stretch/>
        </p:blipFill>
        <p:spPr>
          <a:xfrm>
            <a:off x="1008796" y="1828800"/>
            <a:ext cx="7168895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4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E/R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semplice schema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9695" t="47738" r="69722" b="14374"/>
          <a:stretch/>
        </p:blipFill>
        <p:spPr>
          <a:xfrm>
            <a:off x="1013692" y="1920240"/>
            <a:ext cx="752856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E/R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Attributi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8833" t="39805" r="69667" b="23492"/>
          <a:stretch/>
        </p:blipFill>
        <p:spPr>
          <a:xfrm>
            <a:off x="846052" y="1897380"/>
            <a:ext cx="78638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Modello E/R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Attributi: dell’entità o dell’associazione?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8771" t="37358" r="69479" b="24919"/>
          <a:stretch/>
        </p:blipFill>
        <p:spPr>
          <a:xfrm>
            <a:off x="975823" y="1943100"/>
            <a:ext cx="795528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00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Associazione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500" t="34367" r="63417" b="5004"/>
          <a:stretch/>
        </p:blipFill>
        <p:spPr>
          <a:xfrm>
            <a:off x="1367849" y="1889760"/>
            <a:ext cx="7577629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2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E/R Entity Relationship</a:t>
            </a:r>
            <a:br>
              <a:rPr lang="it-IT" dirty="0"/>
            </a:b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Associazione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500" t="33823" r="63250" b="4732"/>
          <a:stretch/>
        </p:blipFill>
        <p:spPr>
          <a:xfrm>
            <a:off x="1181332" y="1950720"/>
            <a:ext cx="7193280" cy="42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42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4303</TotalTime>
  <Words>292</Words>
  <Application>Microsoft Office PowerPoint</Application>
  <PresentationFormat>Widescreen</PresentationFormat>
  <Paragraphs>29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Trebuchet MS</vt:lpstr>
      <vt:lpstr>Wingdings 3</vt:lpstr>
      <vt:lpstr>Facet</vt:lpstr>
      <vt:lpstr>Modello E/R Entity Relationship</vt:lpstr>
      <vt:lpstr>Modello E/R Entity Relationship</vt:lpstr>
      <vt:lpstr>Modello E/R Entity Relationship Le Entità</vt:lpstr>
      <vt:lpstr>Modello E/R Entity Relationship Associazione</vt:lpstr>
      <vt:lpstr>Modello E/R Entity Relationship Un semplice schema</vt:lpstr>
      <vt:lpstr>Modello E/R Entity Relationship Attributi</vt:lpstr>
      <vt:lpstr>Modello E/R Entity Relationship Attributi: dell’entità o dell’associazione?</vt:lpstr>
      <vt:lpstr>Modello E/R Entity Relationship Associazione</vt:lpstr>
      <vt:lpstr>Modello E/R Entity Relationship Associazione</vt:lpstr>
      <vt:lpstr>Modello E/R Entity Relationship Associazione</vt:lpstr>
      <vt:lpstr>Modello E/R Entity Relationship Associazione</vt:lpstr>
      <vt:lpstr>Modello E/R Entity Relationship Associazione</vt:lpstr>
      <vt:lpstr>Modello E/R Entity Relationship Traduzione entità e associazioni in tabelle</vt:lpstr>
      <vt:lpstr>Modello E/R Entity Relationship Traduzione entità e associazioni in tabelle</vt:lpstr>
      <vt:lpstr>Modello E/R Entity Relationship Vincoli del sistema</vt:lpstr>
      <vt:lpstr>Modello E/R Entity Relationship Vincoli di cardinalità delle associazioni</vt:lpstr>
      <vt:lpstr>Modello E/R Entity Relationship Vincoli di cardinalità associazioni: esempio</vt:lpstr>
      <vt:lpstr>Modello E/R Entity Relationship Vincoli sui dati: Vincoli di integrità dei dati</vt:lpstr>
      <vt:lpstr>Modello E/R Entity Relationship Vincoli sui dati: vincoli di dominio</vt:lpstr>
      <vt:lpstr>Modello E/R Entity Relationship Vincoli di chiave</vt:lpstr>
      <vt:lpstr>Modello E/R Entity Relationship Relazioni con più chiavi</vt:lpstr>
      <vt:lpstr>Modello E/R Entity Relationship Relazioni con più chiavi</vt:lpstr>
      <vt:lpstr>Modello E/R Entity Relationship Relazioni con più chiavi</vt:lpstr>
      <vt:lpstr>Modello E/R Entity Relationship Chiavi e valori nulli</vt:lpstr>
      <vt:lpstr>Modello E/R Entity Relationship Chiave primaria</vt:lpstr>
      <vt:lpstr>Modello E/R Entity Relationship Tipi di associazioni</vt:lpstr>
      <vt:lpstr>Modello E/R Entity Relationship Attributi: vincoli di cardinalità</vt:lpstr>
      <vt:lpstr>Modello E/R Entity Relationship Riepilogo</vt:lpstr>
      <vt:lpstr>Modello E/R Entity Relationship Riepilogo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</dc:title>
  <dc:creator>Bonanno Daria</dc:creator>
  <cp:lastModifiedBy>Oussama Mekni - oussama.mekni@studio.unibo.it</cp:lastModifiedBy>
  <cp:revision>144</cp:revision>
  <dcterms:created xsi:type="dcterms:W3CDTF">2019-10-24T10:42:44Z</dcterms:created>
  <dcterms:modified xsi:type="dcterms:W3CDTF">2021-10-17T18:43:30Z</dcterms:modified>
</cp:coreProperties>
</file>